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1F1D78-5EF6-492A-9D47-30FE3BF45F4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432678-4BC0-481B-963B-700B5C28BDB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loor_apparat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20197992">
            <a:off x="-289016" y="3282163"/>
            <a:ext cx="8929718" cy="1470025"/>
          </a:xfrm>
        </p:spPr>
        <p:txBody>
          <a:bodyPr/>
          <a:lstStyle/>
          <a:p>
            <a:r>
              <a:rPr lang="ar-IQ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بساط الحركات الأرضية للسيدات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C:\Users\hp\Downloads\_SAM31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/>
          </a:bodyPr>
          <a:lstStyle/>
          <a:p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الجهاز الرئيسي في الجمباز بشكل عام ،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يختلف في نوعية الصنع من فعالية إلى أخرى ، فبساط الجمباز الفني للرجال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السيدات يختلف في طريقة التصنيع عن البساط المستخدم في الجمباز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الايقاعي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و هكذا ،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لهذا تستخدم جميع فروع الجمباز لنفس المقاسات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يختلف من حيث نوعية التصنيع.</a:t>
            </a:r>
            <a:b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مقاسات الجهاز كالتالي :</a:t>
            </a:r>
            <a:b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مربع طول ضلعه 14 متر منها 12 متر مخصصة للأداء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متر من كل جهة حماية حالة خروج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الجمبازي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لخارج البساط، فتكون مساحة الأداء هي 144 متر، يؤدي فيها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الجمبازيين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للأداء خلال الروتين بحيث لا يخرجون خارج هذا المساحة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هذا المساحة تحدد بخط أبيض بعرض 5 سم ، يجوز من الناحية القانونية أن يدوس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الجمبازيين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على هذا الخط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لكن لا يجوز لمس البساط خارج هذه المساحة، تختلف ألوان البساط </a:t>
            </a:r>
            <a:r>
              <a:rPr lang="ar-IQ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</a:t>
            </a:r>
            <a:r>
              <a:rPr lang="ar-IQ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لا يوجد محدد قانوني لها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الميزان الأمامي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الخطوات التعليمية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1- انبطاح على البطن – رفع الرجلين خلفا عاليا بالتبادل مع سند الذراعين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2- انبطاح مائل – ثني الذراعين مع تبادل رفع الرجلين خلفا عاليا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3- وقوف مواجه الحائط (لعقل الحائط ) – مسك العقل – مرجحة الرجلين خلفا عاليا بالتبادل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4- وقوف مواجه لعقل الحائط – مسك العقل – رفع الرجل الحرة خلفا عاليا </a:t>
            </a:r>
            <a:r>
              <a:rPr lang="ar-S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ببطئ</a:t>
            </a:r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715040"/>
          </a:xfrm>
        </p:spPr>
        <p:txBody>
          <a:bodyPr/>
          <a:lstStyle/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5- وقوف مواجه بالجانب لعقل الحائط – مسك العقل – مسك العقل بالذراع الداخلية في مستوى الوسط – الذراع الخارجية عاليا – رفع الرجل الحرة خلفا عاليا مع تقوس الجسم والثبات .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6- عمل الميزان الأمامي  على الأرض بالسند والمساعدة .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7- أداء مهارة الميزان الأمامي على الأرض بدون سند ومساعدة .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النواحي الفنية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/>
          <a:lstStyle/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رجل الارتكاز مفرودة ويشير مشط القدم الارتكاز للأمام .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الرجل الحرة مرفوعة خلفا عاليا إلى أقصى  مدى ممكن ويشير مشطها للخارج . 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نتيجة لرفع الرجل الحرة خلفا عاليا يميل الجذع للأمام .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يكون وضع الجسم النهائي أفقيا وعموديا على رجل الارتكاز الظهر مقوس .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72000"/>
          </a:xfrm>
        </p:spPr>
        <p:txBody>
          <a:bodyPr/>
          <a:lstStyle/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5- وضع الذراعين أماما عاليا أو أماما جانبا . 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6- النظر أماما عاليا مع انثناء خفيف للخلف في الرقبة .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ar-S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7- مستوى الرأس ومشط قدم الرجل الحرة على مستوى وارتفاع واحد .  </a:t>
            </a:r>
            <a:endParaRPr lang="en-US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الأخطاء الشائعة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1- رجل الارتكاز مثنية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2- الرجل الحرة لا تصل إلى أقصى ارتفاع ممكن وتأخذ وضعا منخفضا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3- ميل الجذع للأمام يسبق رفع الرجل الحرة خلفا عاليا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4- مشط الرجل الحرة يشير للأمام أو للداخل . 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ar-IQ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5- وضع الجسم النهائي ليس أفقيا وعدم تقوس الظهر .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6- وضع الجسم ليس عموديا على قدم الارتكاز .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7- عدم النظر أماما عاليا مع سقوط الرأس لأسفل.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8- مستوى الرأس ومشط قدم الرجل الحرة ليس على مستوى واحد .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9- وضع الذراعان أماما أسفل أو جانبا أسفل . 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343</Words>
  <Application>Microsoft Office PowerPoint</Application>
  <PresentationFormat>عرض على الشاشة (3:4)‏</PresentationFormat>
  <Paragraphs>29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بساط الحركات الأرضية للسيدات</vt:lpstr>
      <vt:lpstr>الشريحة 2</vt:lpstr>
      <vt:lpstr> الميزان الأمامي  </vt:lpstr>
      <vt:lpstr>الشريحة 4</vt:lpstr>
      <vt:lpstr>النواحي الفنية   </vt:lpstr>
      <vt:lpstr>الشريحة 6</vt:lpstr>
      <vt:lpstr>الأخطاء الشائعة     </vt:lpstr>
      <vt:lpstr>الشريحة 8</vt:lpstr>
      <vt:lpstr>الشريحة 9</vt:lpstr>
      <vt:lpstr>الشريحة 10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بساط الحركات الأرضية للسيدات</dc:title>
  <dc:creator>ALI SAHIUNY</dc:creator>
  <cp:lastModifiedBy>ALI SAHIUNY</cp:lastModifiedBy>
  <cp:revision>2</cp:revision>
  <dcterms:created xsi:type="dcterms:W3CDTF">2018-12-09T12:23:06Z</dcterms:created>
  <dcterms:modified xsi:type="dcterms:W3CDTF">2018-12-09T12:41:57Z</dcterms:modified>
</cp:coreProperties>
</file>